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643497" y="2967335"/>
            <a:ext cx="10905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March 6-10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76546" y="1945857"/>
            <a:ext cx="74327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March 6-10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96095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 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1" y="4365362"/>
            <a:ext cx="41440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1. Students can follow fitness program created by themselves using the proper technique for the exercises and striving to meet SMART strength and conditioning goal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703060" y="1870076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485178" y="2985397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91653-EC22-4455-AD31-D4C8B93EAA14}"/>
              </a:ext>
            </a:extLst>
          </p:cNvPr>
          <p:cNvSpPr txBox="1"/>
          <p:nvPr/>
        </p:nvSpPr>
        <p:spPr>
          <a:xfrm>
            <a:off x="6871317" y="3510109"/>
            <a:ext cx="40570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½ mile run timed (6 laps in new gym)</a:t>
            </a:r>
          </a:p>
          <a:p>
            <a:r>
              <a:rPr lang="en-US" dirty="0"/>
              <a:t>2. Students will perform exercises from fitness program designed by themselves </a:t>
            </a:r>
          </a:p>
          <a:p>
            <a:r>
              <a:rPr lang="en-US" dirty="0"/>
              <a:t>3.Students will record information from fitness program, Burn out, max, and ½ mile run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48C42-321A-407D-9568-751EF308D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6" y="1835204"/>
            <a:ext cx="5713426" cy="2408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8BB39BF-FA55-478F-B23F-3762C717E936}"/>
              </a:ext>
            </a:extLst>
          </p:cNvPr>
          <p:cNvSpPr txBox="1"/>
          <p:nvPr/>
        </p:nvSpPr>
        <p:spPr>
          <a:xfrm>
            <a:off x="7625918" y="577049"/>
            <a:ext cx="3799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proper technique for stretching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11AA18-4253-4C6E-AC83-698D2D1313B0}"/>
              </a:ext>
            </a:extLst>
          </p:cNvPr>
          <p:cNvSpPr txBox="1"/>
          <p:nvPr/>
        </p:nvSpPr>
        <p:spPr>
          <a:xfrm>
            <a:off x="7485178" y="2270186"/>
            <a:ext cx="357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will go through stretches with coach lead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0B0BC-DCB1-4473-BDB7-B3E0DBC54321}"/>
              </a:ext>
            </a:extLst>
          </p:cNvPr>
          <p:cNvSpPr txBox="1"/>
          <p:nvPr/>
        </p:nvSpPr>
        <p:spPr>
          <a:xfrm>
            <a:off x="7288567" y="5761608"/>
            <a:ext cx="34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516165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 7 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420054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static &amp; dynamic stretches (5 minutes locker rooms)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use the proper techniques to do the following</a:t>
            </a:r>
          </a:p>
          <a:p>
            <a:r>
              <a:rPr lang="en-US" dirty="0"/>
              <a:t>-stretch, complete circuit exercises, </a:t>
            </a:r>
          </a:p>
          <a:p>
            <a:r>
              <a:rPr lang="en-US" dirty="0"/>
              <a:t>2. I can compete as a team and follow game rules of speed ball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1. Students will perform exercises from fitness program designed by themselves </a:t>
            </a:r>
          </a:p>
          <a:p>
            <a:r>
              <a:rPr lang="en-US" sz="1200" dirty="0"/>
              <a:t>2.Students will record information from fitness program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4878898"/>
            <a:ext cx="393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are able to use team strategy to compete in game of speed ball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7" y="711282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Mar. 8 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19269" y="477893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use the proper technique for curl ups</a:t>
            </a:r>
          </a:p>
          <a:p>
            <a:r>
              <a:rPr lang="en-US" dirty="0"/>
              <a:t>I can use the proper technique for push ups</a:t>
            </a:r>
          </a:p>
          <a:p>
            <a:r>
              <a:rPr lang="en-US" dirty="0"/>
              <a:t>I can push myself to do my very best for each exercise for assessing my fitness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5173" y="5432896"/>
            <a:ext cx="3409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will use the proper technique to perform fitness gram exercises</a:t>
            </a:r>
          </a:p>
          <a:p>
            <a:r>
              <a:rPr lang="en-US" dirty="0"/>
              <a:t>-curl ups</a:t>
            </a:r>
          </a:p>
          <a:p>
            <a:r>
              <a:rPr lang="en-US" dirty="0"/>
              <a:t>-push ups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. Students will perform exercises from fitness program designed by themselves </a:t>
            </a:r>
          </a:p>
          <a:p>
            <a:r>
              <a:rPr lang="en-US" sz="1200" dirty="0"/>
              <a:t>3.Students will record information from fitness program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711487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Mar. 9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60615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Tuesday &amp; Wednesday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737" y="5219632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Students will perform exercises from fitness program designed by themselves </a:t>
            </a:r>
          </a:p>
          <a:p>
            <a:r>
              <a:rPr lang="en-US" dirty="0"/>
              <a:t>2.Students will record information from fitness program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Mar. 10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1. Students will perform exercises from fitness program designed by themselves </a:t>
            </a:r>
          </a:p>
          <a:p>
            <a:r>
              <a:rPr lang="en-US" sz="1200" dirty="0"/>
              <a:t>2</a:t>
            </a:r>
            <a:r>
              <a:rPr lang="en-US" sz="1200"/>
              <a:t>.</a:t>
            </a:r>
            <a:r>
              <a:rPr lang="en-US" sz="1200" dirty="0"/>
              <a:t>Students will record information from fitness program, Burn out, max, and ½ mile run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85BD82-51C9-4F0C-906C-8DBA5D92853B}"/>
              </a:ext>
            </a:extLst>
          </p:cNvPr>
          <p:cNvSpPr/>
          <p:nvPr/>
        </p:nvSpPr>
        <p:spPr>
          <a:xfrm>
            <a:off x="1290776" y="2044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2400-6A2E-41A6-9F43-E2DAEBF426CB}"/>
              </a:ext>
            </a:extLst>
          </p:cNvPr>
          <p:cNvSpPr/>
          <p:nvPr/>
        </p:nvSpPr>
        <p:spPr>
          <a:xfrm>
            <a:off x="1033511" y="2000955"/>
            <a:ext cx="497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https://www.youtube.com/watch?v=az_oouQa6VY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20663</TotalTime>
  <Words>1390</Words>
  <Application>Microsoft Office PowerPoint</Application>
  <PresentationFormat>Widescreen</PresentationFormat>
  <Paragraphs>152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80</cp:revision>
  <dcterms:created xsi:type="dcterms:W3CDTF">2022-07-27T15:29:14Z</dcterms:created>
  <dcterms:modified xsi:type="dcterms:W3CDTF">2023-03-06T14:10:31Z</dcterms:modified>
</cp:coreProperties>
</file>