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643497" y="2967335"/>
            <a:ext cx="109050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March 6-10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76546" y="1945857"/>
            <a:ext cx="74327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March 6-10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 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1" y="4365362"/>
            <a:ext cx="41440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1. Students can follow fitness program created by themselves using the proper technique for the exercises and striving to meet SMART strength and conditioning goal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40570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½ mile run timed (6 laps in new gym)</a:t>
            </a:r>
          </a:p>
          <a:p>
            <a:r>
              <a:rPr lang="en-US" dirty="0"/>
              <a:t>2. Students will perform exercises from fitness program designed by themselves </a:t>
            </a:r>
          </a:p>
          <a:p>
            <a:r>
              <a:rPr lang="en-US" dirty="0"/>
              <a:t>3.Students will record information from fitness program, Burn out, max, and ½ mile run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7625918" y="577049"/>
            <a:ext cx="3799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stretching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88567" y="5761608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 7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the proper techniques to do the following</a:t>
            </a:r>
          </a:p>
          <a:p>
            <a:r>
              <a:rPr lang="en-US" dirty="0"/>
              <a:t>-stretch, complete circuit exercises, </a:t>
            </a:r>
          </a:p>
          <a:p>
            <a:r>
              <a:rPr lang="en-US" dirty="0"/>
              <a:t>2. I can compete as a team and follow game rules of speed ball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1. Students will perform exercises from fitness program designed by themselves </a:t>
            </a:r>
          </a:p>
          <a:p>
            <a:r>
              <a:rPr lang="en-US" sz="1200" dirty="0"/>
              <a:t>2.Students will record information from fitness program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are able to use team strategy to compete in game of speed ball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Mar. 8 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use the proper technique for curl ups</a:t>
            </a:r>
          </a:p>
          <a:p>
            <a:r>
              <a:rPr lang="en-US" dirty="0"/>
              <a:t>I can use the proper technique for push ups</a:t>
            </a:r>
          </a:p>
          <a:p>
            <a:r>
              <a:rPr lang="en-US" dirty="0"/>
              <a:t>I can push myself to do my very best for each exercise for assessing my fitness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will use the proper technique to perform fitness gram exercises</a:t>
            </a:r>
          </a:p>
          <a:p>
            <a:r>
              <a:rPr lang="en-US" dirty="0"/>
              <a:t>-curl ups</a:t>
            </a:r>
          </a:p>
          <a:p>
            <a:r>
              <a:rPr lang="en-US" dirty="0"/>
              <a:t>-push ups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. Students will perform exercises from fitness program designed by themselves </a:t>
            </a:r>
          </a:p>
          <a:p>
            <a:r>
              <a:rPr lang="en-US" sz="1200" dirty="0"/>
              <a:t>3.Students will record information from fitness program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Mar. 9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 &amp; Wednesday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Students will perform exercises from fitness program designed by themselves </a:t>
            </a:r>
          </a:p>
          <a:p>
            <a:r>
              <a:rPr lang="en-US" dirty="0"/>
              <a:t>2.Students will record information from fitness program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Mar. 10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1. Students will perform exercises from fitness program designed by themselves </a:t>
            </a:r>
          </a:p>
          <a:p>
            <a:r>
              <a:rPr lang="en-US" sz="1200" dirty="0"/>
              <a:t>2</a:t>
            </a:r>
            <a:r>
              <a:rPr lang="en-US" sz="1200"/>
              <a:t>.</a:t>
            </a:r>
            <a:r>
              <a:rPr lang="en-US" sz="1200" dirty="0"/>
              <a:t>Students will record information from fitness program, Burn out, max, and ½ mile run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20663</TotalTime>
  <Words>1390</Words>
  <Application>Microsoft Office PowerPoint</Application>
  <PresentationFormat>Widescreen</PresentationFormat>
  <Paragraphs>152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80</cp:revision>
  <dcterms:created xsi:type="dcterms:W3CDTF">2022-07-27T15:29:14Z</dcterms:created>
  <dcterms:modified xsi:type="dcterms:W3CDTF">2023-03-06T14:10:31Z</dcterms:modified>
</cp:coreProperties>
</file>